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propertymanagement.com/blog/2018/04/03/ask-the-expert-get-all-of-your-questions-answere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nformation.org/en/vincentian-formation-resources/systemic-change-resources/tips-traine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idea-plan-action-success-concept-185559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49968232@N00/8689713451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joydaybreak.com/first-time/next-steps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saketvaani.blogspot.com/2011/12/five-common-challenges-that-consultant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E84E-91F2-4E50-BD49-E9913F652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17" y="613954"/>
            <a:ext cx="10972800" cy="57868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05490-3409-4D51-A439-0B6CC1312F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0" y="2103120"/>
            <a:ext cx="8660675" cy="2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03" y="718457"/>
            <a:ext cx="10189027" cy="24950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AA68-6826-498E-BF4C-D0F5E2FD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3644538"/>
            <a:ext cx="10189027" cy="249500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400" dirty="0"/>
              <a:t>Wrap Up &amp; Questions for our Team</a:t>
            </a:r>
          </a:p>
          <a:p>
            <a:pPr marL="0" indent="0" algn="ctr">
              <a:buNone/>
            </a:pPr>
            <a:r>
              <a:rPr lang="en-US" sz="8000" dirty="0"/>
              <a:t>President Knapp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7973"/>
            <a:ext cx="7410994" cy="17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03" y="718457"/>
            <a:ext cx="10189027" cy="24950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AA68-6826-498E-BF4C-D0F5E2FD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3644538"/>
            <a:ext cx="10189027" cy="24950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Introductions</a:t>
            </a:r>
          </a:p>
          <a:p>
            <a:pPr marL="0" indent="0" algn="ctr">
              <a:buNone/>
            </a:pPr>
            <a:r>
              <a:rPr lang="en-US" sz="8000" dirty="0"/>
              <a:t>President Knapp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7973"/>
            <a:ext cx="7410994" cy="17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03" y="718457"/>
            <a:ext cx="10189027" cy="24950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AA68-6826-498E-BF4C-D0F5E2FD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3644538"/>
            <a:ext cx="10189027" cy="249500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Return to Campus Plan</a:t>
            </a:r>
          </a:p>
          <a:p>
            <a:pPr marL="0" indent="0" algn="ctr">
              <a:buNone/>
            </a:pPr>
            <a:r>
              <a:rPr lang="en-US" sz="8000" dirty="0"/>
              <a:t>An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7973"/>
            <a:ext cx="7410994" cy="17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41522-3F39-4695-8F5B-4686772BC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2416628"/>
            <a:ext cx="3651126" cy="2728027"/>
          </a:xfr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4344653" y="2416628"/>
            <a:ext cx="7847347" cy="4441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Our Team of Experts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Medical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Occupational Health and Safety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Plant Manager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8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3827417" y="2547257"/>
            <a:ext cx="8364583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MCCS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Governor’s Office, Executive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DECD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Ford Motor 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HR Peers throughout 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7196A-4D54-48E5-A5C9-6CBC192F9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2547257"/>
            <a:ext cx="3368208" cy="2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4876798" y="2610683"/>
            <a:ext cx="731520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Internal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Academic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Residence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FC1A1-E3A9-4053-9EAA-BC7ED814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2610682"/>
            <a:ext cx="4732891" cy="26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5820228" y="2480553"/>
            <a:ext cx="6270172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Campus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One size does not fit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Science vs Perception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Temp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Finalize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Adapt/Update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FDA358-74B2-49F6-9254-17EF33C4F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2207623"/>
            <a:ext cx="3134564" cy="2062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F80B91-98EC-42BE-93D3-718DCD132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06038" y="3612078"/>
            <a:ext cx="4208071" cy="3245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4D7DFA-A915-40AB-85E4-34BC778FA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-1" y="4270416"/>
            <a:ext cx="1306039" cy="25875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788BA-AAB9-4608-B25F-57676B1EFD4B}"/>
              </a:ext>
            </a:extLst>
          </p:cNvPr>
          <p:cNvCxnSpPr/>
          <p:nvPr/>
        </p:nvCxnSpPr>
        <p:spPr>
          <a:xfrm>
            <a:off x="5820228" y="4924338"/>
            <a:ext cx="51284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5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807F4-35C9-486A-BB36-7943DE46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58" y="4824809"/>
            <a:ext cx="2927803" cy="1873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14609-21B3-4D19-8CC7-AC2E56542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96" y="2312126"/>
            <a:ext cx="2866720" cy="225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7662332" y="2805839"/>
            <a:ext cx="453835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Classroom Strategies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Ensuring Compliance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/>
              <a:t>Creative Solutions</a:t>
            </a:r>
          </a:p>
          <a:p>
            <a:pPr marL="1028700" lvl="1" indent="-571500">
              <a:buSzPct val="75000"/>
              <a:buFont typeface="Courier New" panose="02070309020205020404" pitchFamily="49" charset="0"/>
              <a:buChar char="o"/>
            </a:pPr>
            <a:r>
              <a:rPr lang="en-US" sz="2800" dirty="0"/>
              <a:t>Automotive Technology</a:t>
            </a:r>
          </a:p>
          <a:p>
            <a:pPr marL="1028700" lvl="1" indent="-571500">
              <a:buSzPct val="75000"/>
              <a:buFont typeface="Courier New" panose="02070309020205020404" pitchFamily="49" charset="0"/>
              <a:buChar char="o"/>
            </a:pPr>
            <a:r>
              <a:rPr lang="en-US" sz="2800" dirty="0"/>
              <a:t>Life Science labs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Challenges</a:t>
            </a:r>
            <a:r>
              <a:rPr lang="en-US" sz="1600" dirty="0"/>
              <a:t> 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56D50-5322-426D-9357-C8736C9B2C53}"/>
              </a:ext>
            </a:extLst>
          </p:cNvPr>
          <p:cNvSpPr txBox="1"/>
          <p:nvPr/>
        </p:nvSpPr>
        <p:spPr>
          <a:xfrm>
            <a:off x="0" y="2759673"/>
            <a:ext cx="4414980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Overview of Instruction</a:t>
            </a:r>
            <a:endParaRPr lang="en-US" sz="16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582 Course sections - </a:t>
            </a:r>
            <a:r>
              <a:rPr lang="en-US" sz="2000" dirty="0"/>
              <a:t>Fall</a:t>
            </a:r>
            <a:endParaRPr lang="en-US" dirty="0"/>
          </a:p>
          <a:p>
            <a:pPr marL="342900" indent="-342900">
              <a:buSzPct val="99000"/>
              <a:buFont typeface="Arial" panose="020B0604020202020204" pitchFamily="34" charset="0"/>
              <a:buChar char="•"/>
            </a:pPr>
            <a:r>
              <a:rPr lang="en-US" sz="2400" dirty="0"/>
              <a:t>68% Online </a:t>
            </a:r>
            <a:r>
              <a:rPr lang="en-US" sz="2000" dirty="0"/>
              <a:t>(400 sections)</a:t>
            </a:r>
            <a:endParaRPr lang="en-US" dirty="0"/>
          </a:p>
          <a:p>
            <a:pPr marL="342900" indent="-342900">
              <a:buSzPct val="99000"/>
              <a:buFont typeface="Arial" panose="020B0604020202020204" pitchFamily="34" charset="0"/>
              <a:buChar char="•"/>
            </a:pPr>
            <a:r>
              <a:rPr lang="en-US" sz="2400" dirty="0"/>
              <a:t>23% Face-to-face </a:t>
            </a:r>
            <a:r>
              <a:rPr lang="en-US" sz="2000" dirty="0"/>
              <a:t>(131 sections)</a:t>
            </a:r>
          </a:p>
          <a:p>
            <a:pPr marL="342900" indent="-342900">
              <a:buSzPct val="99000"/>
              <a:buFont typeface="Arial" panose="020B0604020202020204" pitchFamily="34" charset="0"/>
              <a:buChar char="•"/>
            </a:pPr>
            <a:r>
              <a:rPr lang="en-US" sz="2400" dirty="0"/>
              <a:t>5%  Hybrid: online with minimal required virtual sessions </a:t>
            </a:r>
            <a:r>
              <a:rPr lang="en-US" sz="2000" dirty="0"/>
              <a:t>(30 sections)</a:t>
            </a:r>
            <a:endParaRPr lang="en-US" dirty="0"/>
          </a:p>
          <a:p>
            <a:pPr marL="342900" indent="-342900">
              <a:buSzPct val="99000"/>
              <a:buFont typeface="Arial" panose="020B0604020202020204" pitchFamily="34" charset="0"/>
              <a:buChar char="•"/>
            </a:pPr>
            <a:r>
              <a:rPr lang="en-US" sz="2400" dirty="0"/>
              <a:t>4% Hybrid: online with minimal required face-to-face demonstrations </a:t>
            </a:r>
            <a:r>
              <a:rPr lang="en-US" sz="2000" dirty="0"/>
              <a:t>(21 sections)</a:t>
            </a:r>
          </a:p>
        </p:txBody>
      </p:sp>
    </p:spTree>
    <p:extLst>
      <p:ext uri="{BB962C8B-B14F-4D97-AF65-F5344CB8AC3E}">
        <p14:creationId xmlns:p14="http://schemas.microsoft.com/office/powerpoint/2010/main" val="395844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018F-08F8-4497-8F76-CABA3178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457"/>
            <a:ext cx="7946571" cy="14891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6BD7-DF78-4E1B-A81D-7F0A4BA86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927463"/>
            <a:ext cx="6505303" cy="1175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01823-3719-4671-A872-E390AB6E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1344"/>
            <a:ext cx="8275780" cy="463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31766-B77D-4F4E-AB1B-F9C106FA2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15" y="2209932"/>
            <a:ext cx="3469416" cy="2232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123E4-924C-4ECA-9107-EA623DB671A7}"/>
              </a:ext>
            </a:extLst>
          </p:cNvPr>
          <p:cNvSpPr txBox="1"/>
          <p:nvPr/>
        </p:nvSpPr>
        <p:spPr>
          <a:xfrm>
            <a:off x="7084291" y="2416013"/>
            <a:ext cx="5172365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Residence Halls-an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Meeting SO and CDC guidelines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Creative Solutions &amp;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A2074F-9C11-47C8-8076-E2F5A399A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415" y="2219035"/>
            <a:ext cx="3135024" cy="31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77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409</TotalTime>
  <Words>152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Lafontaine, Mary J.</dc:creator>
  <cp:lastModifiedBy>Maine Community College System</cp:lastModifiedBy>
  <cp:revision>22</cp:revision>
  <cp:lastPrinted>2020-07-20T16:31:31Z</cp:lastPrinted>
  <dcterms:created xsi:type="dcterms:W3CDTF">2020-07-17T20:19:01Z</dcterms:created>
  <dcterms:modified xsi:type="dcterms:W3CDTF">2020-07-24T20:00:24Z</dcterms:modified>
</cp:coreProperties>
</file>